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11480" y="26035"/>
            <a:ext cx="11369040" cy="6831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（六）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鉴定标准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dirty="0" smtClean="0">
                <a:sym typeface="+mn-ea"/>
              </a:rPr>
              <a:t>根据</a:t>
            </a:r>
            <a:r>
              <a:rPr lang="en-US" altLang="zh-CN" dirty="0" smtClean="0">
                <a:sym typeface="+mn-ea"/>
              </a:rPr>
              <a:t>《</a:t>
            </a:r>
            <a:r>
              <a:rPr lang="zh-CN" altLang="en-US" dirty="0" smtClean="0">
                <a:sym typeface="+mn-ea"/>
              </a:rPr>
              <a:t>关于印发</a:t>
            </a:r>
            <a:r>
              <a:rPr lang="en-US" dirty="0" smtClean="0">
                <a:sym typeface="+mn-ea"/>
              </a:rPr>
              <a:t>&lt;</a:t>
            </a:r>
            <a:r>
              <a:rPr lang="zh-CN" altLang="en-US" dirty="0" smtClean="0">
                <a:sym typeface="+mn-ea"/>
              </a:rPr>
              <a:t>江西省农村危险房屋鉴定要点</a:t>
            </a:r>
            <a:r>
              <a:rPr lang="en-US" dirty="0" smtClean="0">
                <a:sym typeface="+mn-ea"/>
              </a:rPr>
              <a:t>&gt;</a:t>
            </a:r>
            <a:r>
              <a:rPr lang="zh-CN" altLang="en-US" dirty="0" smtClean="0">
                <a:sym typeface="+mn-ea"/>
              </a:rPr>
              <a:t>的通知</a:t>
            </a:r>
            <a:r>
              <a:rPr lang="en-US" altLang="zh-CN" dirty="0" smtClean="0">
                <a:sym typeface="+mn-ea"/>
              </a:rPr>
              <a:t>》</a:t>
            </a:r>
            <a:r>
              <a:rPr lang="en-US" dirty="0" smtClean="0">
                <a:sym typeface="+mn-ea"/>
              </a:rPr>
              <a:t>(</a:t>
            </a:r>
            <a:r>
              <a:rPr lang="zh-CN" altLang="en-US" dirty="0" smtClean="0">
                <a:sym typeface="+mn-ea"/>
              </a:rPr>
              <a:t>赣农房办字</a:t>
            </a:r>
            <a:r>
              <a:rPr lang="en-US" dirty="0" smtClean="0">
                <a:sym typeface="+mn-ea"/>
              </a:rPr>
              <a:t>[2012]8</a:t>
            </a:r>
            <a:r>
              <a:rPr lang="zh-CN" altLang="en-US" dirty="0" smtClean="0">
                <a:sym typeface="+mn-ea"/>
              </a:rPr>
              <a:t>号</a:t>
            </a:r>
            <a:r>
              <a:rPr lang="en-US" dirty="0" smtClean="0">
                <a:sym typeface="+mn-ea"/>
              </a:rPr>
              <a:t>)</a:t>
            </a:r>
            <a:r>
              <a:rPr lang="zh-CN" altLang="en-US" dirty="0" smtClean="0">
                <a:sym typeface="+mn-ea"/>
              </a:rPr>
              <a:t>和各县（区）</a:t>
            </a:r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结合实际制定简明易行</a:t>
            </a:r>
            <a:r>
              <a:rPr lang="zh-CN" altLang="en-US" dirty="0" smtClean="0">
                <a:sym typeface="+mn-ea"/>
              </a:rPr>
              <a:t>的农房安全鉴定办法，对农村房屋安全情况进行技术鉴定，并明确其安全等级。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房屋结构稳定的为安全住房，主要是指</a:t>
            </a:r>
            <a:r>
              <a:rPr lang="en-US" altLang="zh-CN" dirty="0" smtClean="0">
                <a:solidFill>
                  <a:srgbClr val="FF0000"/>
                </a:solidFill>
                <a:sym typeface="+mn-ea"/>
              </a:rPr>
              <a:t>A</a:t>
            </a:r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、</a:t>
            </a:r>
            <a:r>
              <a:rPr lang="en-US" altLang="zh-CN" dirty="0" smtClean="0">
                <a:solidFill>
                  <a:srgbClr val="FF0000"/>
                </a:solidFill>
                <a:sym typeface="+mn-ea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sym typeface="+mn-ea"/>
              </a:rPr>
              <a:t>级房屋</a:t>
            </a:r>
            <a:r>
              <a:rPr lang="zh-CN" altLang="en-US" dirty="0" smtClean="0">
                <a:sym typeface="+mn-ea"/>
              </a:rPr>
              <a:t>：</a:t>
            </a:r>
            <a:endParaRPr lang="en-US" altLang="zh-CN" dirty="0" smtClean="0"/>
          </a:p>
          <a:p>
            <a:endParaRPr lang="zh-CN" altLang="en-US" dirty="0"/>
          </a:p>
          <a:p>
            <a:pPr marL="0" indent="0" eaLnBrk="1" hangingPunct="1">
              <a:buFontTx/>
              <a:buNone/>
            </a:pPr>
            <a:r>
              <a:rPr lang="en-US" altLang="zh-CN" dirty="0" smtClean="0">
                <a:sym typeface="+mn-ea"/>
              </a:rPr>
              <a:t>1.A</a:t>
            </a:r>
            <a:r>
              <a:rPr lang="zh-CN" altLang="en-US" dirty="0" smtClean="0">
                <a:sym typeface="+mn-ea"/>
              </a:rPr>
              <a:t>级房屋：指结构承载力满足正常使用要求，无危险点，房屋结构安全。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）地基基础：地基基础保持稳定，无明显不均匀沉降；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）墙体：承重墙体完好，无明显受力裂缝和变形；墙体转角处和纵、横墙交接处无松动、脱闪现象。非承重墙体可有轻微裂缝；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（3）梁、柱：梁、柱完好，无明显受力裂缝和变形，梁、柱节点无破损，无裂缝；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）楼、屋盖：楼、屋盖板无明显受力裂缝和变形，板与梁搭接处无松动和裂缝。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 smtClean="0">
              <a:sym typeface="+mn-ea"/>
            </a:endParaRPr>
          </a:p>
          <a:p>
            <a:pPr marL="0" indent="0" eaLnBrk="1" hangingPunct="1">
              <a:buFontTx/>
              <a:buNone/>
            </a:pPr>
            <a:r>
              <a:rPr lang="en-US" altLang="zh-CN" dirty="0" smtClean="0">
                <a:sym typeface="+mn-ea"/>
              </a:rPr>
              <a:t>2.B</a:t>
            </a:r>
            <a:r>
              <a:rPr lang="zh-CN" altLang="en-US" dirty="0" smtClean="0">
                <a:sym typeface="+mn-ea"/>
              </a:rPr>
              <a:t>级房屋：指结构承载力基本满足正常使用要求，个别结构构件处于危险状态，但不影响主体结构，基本满足正常使用要求的房屋 。</a:t>
            </a:r>
            <a:endParaRPr lang="en-US" altLang="zh-CN" dirty="0" smtClean="0">
              <a:sym typeface="+mn-ea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（1）地基基础：地基基础保持稳定，无明显不均匀沉降；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）墙体：承重墙体基本完好，无明显受力裂缝和变形；墙体转角处和纵、横墙交接处无松动、脱闪现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象；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）梁、柱：梁、柱有轻微裂缝；梁、柱节点无破损、无裂缝；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）楼、屋盖：楼、屋盖有轻微裂缝，但无明显变形；板与墙、梁搭接处有松动和轻微裂缝；屋架无倾斜，屋架与柱连接处无明显位移；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）次要构件：非承重墙体、出屋面楼梯间墙体等有轻微裂缝；抹灰层等饰面层可有裂缝或局部散落；个别构件处于危险状态。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13740" y="292100"/>
            <a:ext cx="10988675" cy="5692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危险范围的判定</a:t>
            </a:r>
            <a:endParaRPr lang="zh-CN" altLang="en-US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3.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局部危房（C级）：</a:t>
            </a:r>
            <a:r>
              <a:rPr lang="zh-CN" altLang="en-US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指部分承重结构承载力不能满足正常使用要求，局部出现险情、构成局部危房，一般需要加固或局部改造实现安全的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房屋。</a:t>
            </a:r>
            <a:endParaRPr lang="zh-CN" altLang="en-US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）地基基础：地基基础尚保持稳定，基础出现少量损坏；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）墙体：承重的墙体多数轻微裂缝或部分非承重墙墙体明显开裂，部分承重墙体明显位移和歪闪；非承重墙体普遍明显裂缝；部分山墙转角处和纵、横墙交接处有明显松动、脱闪现象；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）梁、柱：梁、柱出现裂缝，但未达到承载能力极限状态；个别梁柱节点破损和开裂明显；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）楼、屋盖：楼、屋盖显著开裂；楼、屋盖板与墙、梁搭接处有松动和明显裂缝，个别屋面板塌落。</a:t>
            </a:r>
            <a:endParaRPr lang="zh-CN" altLang="en-US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4.</a:t>
            </a:r>
            <a:r>
              <a:rPr lang="zh-CN" altLang="en-US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整幢危房（D级）：指承重结构承载力已不能满足正常使用需求，房屋整体出现险情、构成整幢危房，一般应整体拆除的房屋。</a:t>
            </a:r>
            <a:endParaRPr lang="zh-CN" altLang="en-US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(1)因房屋场地、地基、基础产生的危险，可能危及主体结构，导致整幢房屋倒塌的。</a:t>
            </a:r>
            <a:endParaRPr lang="zh-CN" altLang="en-US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(2)因墙、柱、梁、混凝土板或框架产生的危险，可能构成结构破坏，导致整幢房屋倒塌的。</a:t>
            </a:r>
            <a:endParaRPr lang="zh-CN" altLang="en-US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(3)因屋架、檩条产生的危险，可能导致整个屋盖倒塌并危及整幢房屋的。</a:t>
            </a:r>
            <a:endParaRPr lang="zh-CN" altLang="en-US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农房安全等级由当地县级以上建设主管部门来确定；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特定的某栋农房是否是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危房，咨询属地乡镇或当地县级住建主管部门。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zlhZTViNzkzZjE1ZTg2ZDFiNzNjYjg1MDQ0M2I4Njk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1094</Words>
  <Application>WPS 演示</Application>
  <PresentationFormat>宽屏</PresentationFormat>
  <Paragraphs>37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Arial Unicode MS</vt:lpstr>
      <vt:lpstr>Calibri</vt:lpstr>
      <vt:lpstr>微软雅黑</vt:lpstr>
      <vt:lpstr>楷体</vt:lpstr>
      <vt:lpstr>仿宋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南风NF</cp:lastModifiedBy>
  <cp:revision>3</cp:revision>
  <dcterms:created xsi:type="dcterms:W3CDTF">2023-08-09T12:44:00Z</dcterms:created>
  <dcterms:modified xsi:type="dcterms:W3CDTF">2024-07-31T01:42:05Z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2052-12.1.0.16929</vt:lpwstr>
  </property>
</Properties>
</file>